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-1" y="2405063"/>
            <a:ext cx="11057467" cy="2996670"/>
          </a:xfrm>
        </p:spPr>
        <p:txBody>
          <a:bodyPr>
            <a:normAutofit/>
          </a:bodyPr>
          <a:lstStyle/>
          <a:p>
            <a:pPr algn="ctr"/>
            <a:r>
              <a:rPr lang="ru-RU" sz="4900" b="1" dirty="0"/>
              <a:t>Логопедическое сопровождение учащихся в соответствии с требованиями ФГОС ОВЗ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9650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Показатели </a:t>
            </a:r>
            <a:r>
              <a:rPr lang="ru-RU" dirty="0"/>
              <a:t>деятельностного подхода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5868" y="1534056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/>
              <a:t>существенное повышение мотивации и интереса к учению;</a:t>
            </a:r>
          </a:p>
          <a:p>
            <a:pPr lvl="0"/>
            <a:r>
              <a:rPr lang="ru-RU" sz="2800" dirty="0"/>
              <a:t>более гибкое и прочное усвоение знаний учащимися;</a:t>
            </a:r>
          </a:p>
          <a:p>
            <a:pPr lvl="0"/>
            <a:r>
              <a:rPr lang="ru-RU" sz="2800" dirty="0"/>
              <a:t>придание результатам образования социально и личностно значимого   характера;</a:t>
            </a:r>
          </a:p>
          <a:p>
            <a:pPr lvl="0"/>
            <a:r>
              <a:rPr lang="ru-RU" sz="2800" dirty="0"/>
              <a:t>обеспечение условий для общекультурного и личностного развития на основе формирования универсальных учебных действий.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2198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Компонентами логопедического сопровождения являются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/>
          </a:bodyPr>
          <a:lstStyle/>
          <a:p>
            <a:pPr lvl="0"/>
            <a:r>
              <a:rPr lang="ru-RU" sz="2800" dirty="0"/>
              <a:t>логопедическая </a:t>
            </a:r>
            <a:r>
              <a:rPr lang="ru-RU" sz="2800" dirty="0" smtClean="0"/>
              <a:t>диагностика;</a:t>
            </a:r>
            <a:endParaRPr lang="ru-RU" sz="2800" dirty="0"/>
          </a:p>
          <a:p>
            <a:pPr lvl="0"/>
            <a:r>
              <a:rPr lang="ru-RU" sz="2800" dirty="0"/>
              <a:t>профилактика речевых нарушений;</a:t>
            </a:r>
          </a:p>
          <a:p>
            <a:pPr lvl="0"/>
            <a:r>
              <a:rPr lang="ru-RU" sz="2800" dirty="0"/>
              <a:t>коррекция речевых дефектов;</a:t>
            </a:r>
          </a:p>
          <a:p>
            <a:pPr lvl="0"/>
            <a:r>
              <a:rPr lang="ru-RU" sz="2800" dirty="0"/>
              <a:t>формирование всех сторон (компонентов) речи;</a:t>
            </a:r>
          </a:p>
          <a:p>
            <a:pPr lvl="0"/>
            <a:r>
              <a:rPr lang="ru-RU" sz="2800" dirty="0"/>
              <a:t>формирование нравственных установок </a:t>
            </a:r>
            <a:r>
              <a:rPr lang="ru-RU" sz="2800" dirty="0" smtClean="0"/>
              <a:t>ребёнка;</a:t>
            </a:r>
            <a:endParaRPr lang="ru-RU" sz="2800" dirty="0"/>
          </a:p>
          <a:p>
            <a:pPr lvl="0"/>
            <a:r>
              <a:rPr lang="ru-RU" sz="2800" dirty="0"/>
              <a:t>развитие невербальных психических функций;</a:t>
            </a:r>
          </a:p>
          <a:p>
            <a:pPr lvl="0"/>
            <a:r>
              <a:rPr lang="ru-RU" sz="2800" dirty="0"/>
              <a:t>развитие эмоционально – волевой сферы.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232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4000"/>
            <a:ext cx="8596668" cy="812800"/>
          </a:xfrm>
        </p:spPr>
        <p:txBody>
          <a:bodyPr/>
          <a:lstStyle/>
          <a:p>
            <a:pPr algn="ctr"/>
            <a:r>
              <a:rPr lang="ru-RU" dirty="0" smtClean="0"/>
              <a:t>Перечень</a:t>
            </a:r>
            <a:r>
              <a:rPr lang="ru-RU" dirty="0"/>
              <a:t> задач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66800"/>
            <a:ext cx="8596668" cy="550333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1</a:t>
            </a:r>
            <a:r>
              <a:rPr lang="ru-RU" dirty="0"/>
              <a:t>.  Провести логопедическую </a:t>
            </a:r>
            <a:r>
              <a:rPr lang="ru-RU" dirty="0" smtClean="0"/>
              <a:t>диагностику.</a:t>
            </a:r>
          </a:p>
          <a:p>
            <a:r>
              <a:rPr lang="ru-RU" dirty="0"/>
              <a:t>2. Скоррегировать и развить фонетико-фонематическую сторону речи </a:t>
            </a:r>
            <a:r>
              <a:rPr lang="ru-RU" dirty="0" smtClean="0"/>
              <a:t>детей-логопатов.</a:t>
            </a:r>
          </a:p>
          <a:p>
            <a:r>
              <a:rPr lang="ru-RU" dirty="0"/>
              <a:t>3.  Сформировать лексический компонент </a:t>
            </a:r>
            <a:r>
              <a:rPr lang="ru-RU" dirty="0" smtClean="0"/>
              <a:t>речи.</a:t>
            </a:r>
          </a:p>
          <a:p>
            <a:r>
              <a:rPr lang="ru-RU" dirty="0"/>
              <a:t>4. Сформировать грамматическую сторону речи </a:t>
            </a:r>
            <a:r>
              <a:rPr lang="ru-RU" dirty="0" smtClean="0"/>
              <a:t>учащихся.</a:t>
            </a:r>
          </a:p>
          <a:p>
            <a:r>
              <a:rPr lang="ru-RU" dirty="0" smtClean="0"/>
              <a:t>5</a:t>
            </a:r>
            <a:r>
              <a:rPr lang="ru-RU" dirty="0"/>
              <a:t>. Сформировать синтаксический компонент речи и связную </a:t>
            </a:r>
            <a:r>
              <a:rPr lang="ru-RU" dirty="0" smtClean="0"/>
              <a:t>речь.</a:t>
            </a:r>
          </a:p>
          <a:p>
            <a:r>
              <a:rPr lang="ru-RU" dirty="0"/>
              <a:t>6. Выявить и скоррегировать дислексию и дисграфию.</a:t>
            </a:r>
          </a:p>
          <a:p>
            <a:r>
              <a:rPr lang="ru-RU" dirty="0" smtClean="0"/>
              <a:t>7</a:t>
            </a:r>
            <a:r>
              <a:rPr lang="ru-RU" dirty="0"/>
              <a:t>. Скоррегировать проявления заикания, развить просодический компонент речи.</a:t>
            </a:r>
          </a:p>
          <a:p>
            <a:r>
              <a:rPr lang="ru-RU" dirty="0" smtClean="0"/>
              <a:t>8</a:t>
            </a:r>
            <a:r>
              <a:rPr lang="ru-RU" dirty="0"/>
              <a:t>.  Развить невербальные психические функции в единстве с коррекцией речи.</a:t>
            </a:r>
          </a:p>
          <a:p>
            <a:r>
              <a:rPr lang="ru-RU" dirty="0" smtClean="0"/>
              <a:t>9</a:t>
            </a:r>
            <a:r>
              <a:rPr lang="ru-RU" dirty="0"/>
              <a:t>. Воспитать интерес к занятиям, повысить школьную </a:t>
            </a:r>
            <a:r>
              <a:rPr lang="ru-RU" dirty="0" smtClean="0"/>
              <a:t>мотивацию.</a:t>
            </a:r>
          </a:p>
          <a:p>
            <a:r>
              <a:rPr lang="ru-RU" dirty="0"/>
              <a:t>10. Сформировать произвольную сферу через действия: целеполагания, планирования, рефлексии, самоанализа, оценки, волевой саморегуляции.</a:t>
            </a:r>
          </a:p>
          <a:p>
            <a:r>
              <a:rPr lang="ru-RU" dirty="0"/>
              <a:t> 11. Элиминировать эмоциональные расстройства: проявления неуверенности, тревожности, фрустрации.</a:t>
            </a:r>
          </a:p>
          <a:p>
            <a:r>
              <a:rPr lang="ru-RU" dirty="0"/>
              <a:t> 12. Формирование коммуникативных умений и </a:t>
            </a:r>
            <a:r>
              <a:rPr lang="ru-RU" dirty="0" smtClean="0"/>
              <a:t>навыков.</a:t>
            </a:r>
          </a:p>
          <a:p>
            <a:r>
              <a:rPr lang="ru-RU" dirty="0"/>
              <a:t>13. Сформировать нравственные установки ребёнка через смысловое содержание речевого материала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937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 логопедического сопровождения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1. Диагностическое.</a:t>
            </a:r>
          </a:p>
          <a:p>
            <a:r>
              <a:rPr lang="ru-RU" sz="3200" dirty="0"/>
              <a:t>2. Коррекционно - развивающее.</a:t>
            </a:r>
          </a:p>
          <a:p>
            <a:r>
              <a:rPr lang="ru-RU" sz="3200" dirty="0"/>
              <a:t>3. Методическое.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00333461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</TotalTime>
  <Words>173</Words>
  <Application>Microsoft Office PowerPoint</Application>
  <PresentationFormat>Широкоэкранный</PresentationFormat>
  <Paragraphs>32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Грань</vt:lpstr>
      <vt:lpstr>Логопедическое сопровождение учащихся в соответствии с требованиями ФГОС ОВЗ </vt:lpstr>
      <vt:lpstr>Показатели деятельностного подхода</vt:lpstr>
      <vt:lpstr>Компонентами логопедического сопровождения являются</vt:lpstr>
      <vt:lpstr>Перечень задач</vt:lpstr>
      <vt:lpstr>Содержание логопедического сопровождения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сопровождение учащихся в соответствии с требованиями ФГОС ОВЗ</dc:title>
  <dc:creator>марина гавриленко</dc:creator>
  <cp:lastModifiedBy>марина гавриленко</cp:lastModifiedBy>
  <cp:revision>3</cp:revision>
  <dcterms:created xsi:type="dcterms:W3CDTF">2016-10-23T12:17:37Z</dcterms:created>
  <dcterms:modified xsi:type="dcterms:W3CDTF">2016-10-23T12:37:24Z</dcterms:modified>
</cp:coreProperties>
</file>