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2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6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5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2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8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4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2773-F76E-497D-8AF8-F2685A507061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43CE-ED95-440E-9DB4-08F39F0DD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8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Обои на рабочий стол 161 5 74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6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СМС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     ЛУБЛУ     ЗИМУ.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ЗАМОРЗЛА 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  ЕЗДИТ   НА КОНКАХ,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ГОНАТ С ГОРЫ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САНКАХ.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ПОШЛУ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ДЭДУ МОРОЗУ ПИСМО.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 ЗНАКОМЫЙ  МАЛЧИК  ТОМА.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2192000" cy="6492875"/>
          </a:xfrm>
        </p:spPr>
        <p:txBody>
          <a:bodyPr/>
          <a:lstStyle/>
          <a:p>
            <a:pPr algn="ctr"/>
            <a:r>
              <a:rPr lang="ru-RU" dirty="0" smtClean="0"/>
              <a:t>Твердые </a:t>
            </a:r>
            <a:r>
              <a:rPr lang="ru-RU" dirty="0" smtClean="0"/>
              <a:t>и </a:t>
            </a:r>
            <a:r>
              <a:rPr lang="ru-RU" dirty="0" smtClean="0"/>
              <a:t>мягкие звуки.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Ледяная корочка на лужах. - Лиса Червона :: Poembook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179"/>
            <a:ext cx="10515600" cy="611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lub1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114"/>
            <a:ext cx="9144000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"/>
          <a:stretch>
            <a:fillRect/>
          </a:stretch>
        </p:blipFill>
        <p:spPr bwMode="auto">
          <a:xfrm>
            <a:off x="2711450" y="2420939"/>
            <a:ext cx="1873250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476250"/>
            <a:ext cx="1871663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2063751" y="4797425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1919289" y="260350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/>
          <a:stretch>
            <a:fillRect/>
          </a:stretch>
        </p:blipFill>
        <p:spPr bwMode="auto">
          <a:xfrm>
            <a:off x="8256589" y="4868863"/>
            <a:ext cx="1798637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813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428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</Words>
  <Application>Microsoft Office PowerPoint</Application>
  <PresentationFormat>Широкоэкранный</PresentationFormat>
  <Paragraphs>11</Paragraphs>
  <Slides>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СМС</vt:lpstr>
      <vt:lpstr>Твердые и мягкие звуки.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твердых и мягких звуков</dc:title>
  <dc:creator>марина гавриленко</dc:creator>
  <cp:lastModifiedBy>Марина</cp:lastModifiedBy>
  <cp:revision>5</cp:revision>
  <dcterms:created xsi:type="dcterms:W3CDTF">2014-12-16T20:38:33Z</dcterms:created>
  <dcterms:modified xsi:type="dcterms:W3CDTF">2019-12-08T19:35:10Z</dcterms:modified>
</cp:coreProperties>
</file>