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324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3954287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4" name="Google Shape;5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3ceaa07824dd72b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3ceaa07824dd72b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ceaa07824dd72b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ceaa07824dd72b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46364ea87f9a4f8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346364ea87f9a4f8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346364ea87f9a4f8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346364ea87f9a4f8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Google Shape;6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Google Shape;7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501f2acd6518e268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501f2acd6518e268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Число-заголовок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Чистый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 и описание">
  <p:cSld name="SECTION_TITLE_AND_DESCRIPTION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" name="Google Shape;16;p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Название раздела" type="secHead">
  <p:cSld name="SECTION_HEADER">
    <p:bg>
      <p:bgPr>
        <a:solidFill>
          <a:schemeClr val="dk1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два столбца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текст" type="tx">
  <p:cSld name="TITLE_AND_BOD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дин столбец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сновная мысль">
  <p:cSld name="MAIN_POINT">
    <p:bg>
      <p:bgPr>
        <a:solidFill>
          <a:schemeClr val="accent4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одпись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3597600"/>
          </a:xfrm>
          <a:prstGeom prst="rect">
            <a:avLst/>
          </a:prstGeom>
          <a:solidFill>
            <a:srgbClr val="93C47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</a:pPr>
            <a:r>
              <a:rPr lang="ru-RU" sz="9200">
                <a:solidFill>
                  <a:srgbClr val="0000FF"/>
                </a:solidFill>
                <a:highlight>
                  <a:srgbClr val="93C47D"/>
                </a:highlight>
              </a:rPr>
              <a:t>Юный экскурсовод</a:t>
            </a:r>
            <a:endParaRPr>
              <a:solidFill>
                <a:srgbClr val="0000FF"/>
              </a:solidFill>
              <a:highlight>
                <a:srgbClr val="93C47D"/>
              </a:highlight>
            </a:endParaRPr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</a:pPr>
            <a:r>
              <a:rPr lang="ru-RU" sz="5400" b="0" u="sng">
                <a:solidFill>
                  <a:srgbClr val="0000FF"/>
                </a:solidFill>
                <a:highlight>
                  <a:srgbClr val="D9EAD3"/>
                </a:highlight>
              </a:rPr>
              <a:t>Прогулки по родному городу</a:t>
            </a:r>
            <a:r>
              <a:rPr lang="ru-RU" sz="5400" u="sng">
                <a:solidFill>
                  <a:srgbClr val="0000FF"/>
                </a:solidFill>
                <a:highlight>
                  <a:srgbClr val="D9EAD3"/>
                </a:highlight>
              </a:rPr>
              <a:t>.</a:t>
            </a:r>
            <a:r>
              <a:rPr lang="ru-RU" u="sng">
                <a:solidFill>
                  <a:srgbClr val="0000FF"/>
                </a:solidFill>
                <a:highlight>
                  <a:srgbClr val="FFFF00"/>
                </a:highlight>
              </a:rPr>
              <a:t> </a:t>
            </a:r>
            <a:endParaRPr u="sng">
              <a:solidFill>
                <a:srgbClr val="0000FF"/>
              </a:solidFill>
              <a:highlight>
                <a:srgbClr val="FFFF00"/>
              </a:highlight>
            </a:endParaRPr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942100" y="3597600"/>
            <a:ext cx="8202000" cy="154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/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/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ru-RU"/>
              <a:t>Проект подготовила- Софья Шмелева с мамой</a:t>
            </a:r>
            <a:endParaRPr/>
          </a:p>
        </p:txBody>
      </p:sp>
      <p:pic>
        <p:nvPicPr>
          <p:cNvPr id="58" name="Google Shape;58;p13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2706244" cy="35976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2"/>
          <p:cNvSpPr txBox="1">
            <a:spLocks noGrp="1"/>
          </p:cNvSpPr>
          <p:nvPr>
            <p:ph type="title"/>
          </p:nvPr>
        </p:nvSpPr>
        <p:spPr>
          <a:xfrm>
            <a:off x="152400" y="3011050"/>
            <a:ext cx="8686500" cy="191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latin typeface="Arial"/>
                <a:ea typeface="Arial"/>
                <a:cs typeface="Arial"/>
                <a:sym typeface="Arial"/>
              </a:rPr>
              <a:t>На следующий  день Серёжа рассказал своим друзьям о главном предприятие нашего города-Ленинградской атомной станции, по которой в глубь нашей страны по электрическим проводам идёт ток. И вечером они отправились на Городской пляж , полюбоваться видом на огни атомной станции. 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" name="Google Shape;129;p22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8686575" cy="270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>
            <a:spLocks noGrp="1"/>
          </p:cNvSpPr>
          <p:nvPr>
            <p:ph type="title"/>
          </p:nvPr>
        </p:nvSpPr>
        <p:spPr>
          <a:xfrm>
            <a:off x="5421750" y="-25"/>
            <a:ext cx="3722100" cy="5143500"/>
          </a:xfrm>
          <a:prstGeom prst="rect">
            <a:avLst/>
          </a:prstGeom>
          <a:solidFill>
            <a:srgbClr val="D9EAD3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>
                <a:latin typeface="Arial"/>
                <a:ea typeface="Arial"/>
                <a:cs typeface="Arial"/>
                <a:sym typeface="Arial"/>
              </a:rPr>
              <a:t>Когда они ехали к городскому пляжу, Мишка в окно машины увидел зелёные скульптуры трех медведей, конечно же они захотели выйти к ним, сфотографировать-ся</a:t>
            </a:r>
            <a:r>
              <a:rPr lang="ru-RU" sz="2500">
                <a:latin typeface="Arial"/>
                <a:ea typeface="Arial"/>
                <a:cs typeface="Arial"/>
                <a:sym typeface="Arial"/>
              </a:rPr>
              <a:t>. </a:t>
            </a:r>
            <a:endParaRPr sz="25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5" name="Google Shape;135;p23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2400"/>
            <a:ext cx="3200402" cy="31911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23"/>
          <p:cNvPicPr preferRelativeResize="0"/>
          <p:nvPr/>
        </p:nvPicPr>
        <p:blipFill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17675" y="2309100"/>
            <a:ext cx="3722098" cy="2834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4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24"/>
          <p:cNvSpPr txBox="1">
            <a:spLocks noGrp="1"/>
          </p:cNvSpPr>
          <p:nvPr>
            <p:ph type="subTitle" idx="1"/>
          </p:nvPr>
        </p:nvSpPr>
        <p:spPr>
          <a:xfrm>
            <a:off x="0" y="25"/>
            <a:ext cx="4572000" cy="51435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И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И посетили спортивный кластер с тренажёрами и детской площадкой рядом с теннисный клубом, где ребята учатся играть в настольный теннис</a:t>
            </a:r>
            <a:endParaRPr/>
          </a:p>
        </p:txBody>
      </p:sp>
      <p:sp>
        <p:nvSpPr>
          <p:cNvPr id="143" name="Google Shape;143;p24"/>
          <p:cNvSpPr txBox="1">
            <a:spLocks noGrp="1"/>
          </p:cNvSpPr>
          <p:nvPr>
            <p:ph type="body" idx="2"/>
          </p:nvPr>
        </p:nvSpPr>
        <p:spPr>
          <a:xfrm>
            <a:off x="4939500" y="0"/>
            <a:ext cx="3837000" cy="206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/>
              <a:t>Последний, пятый день своего отпуска, зверята решили провести активно. Сходили в дом детского и юношеского туризма “Ювента”,узнали, что здесь дети занимаются, ориентированием, туризмом, краеведение, скалолазанием.</a:t>
            </a:r>
            <a:endParaRPr sz="1500"/>
          </a:p>
        </p:txBody>
      </p:sp>
      <p:pic>
        <p:nvPicPr>
          <p:cNvPr id="144" name="Google Shape;144;p24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8900" y="37"/>
            <a:ext cx="4673999" cy="31479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24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9581" b="18526"/>
          <a:stretch/>
        </p:blipFill>
        <p:spPr>
          <a:xfrm>
            <a:off x="4939500" y="2069700"/>
            <a:ext cx="4204496" cy="2880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5"/>
          <p:cNvSpPr txBox="1">
            <a:spLocks noGrp="1"/>
          </p:cNvSpPr>
          <p:nvPr>
            <p:ph type="title"/>
          </p:nvPr>
        </p:nvSpPr>
        <p:spPr>
          <a:xfrm>
            <a:off x="0" y="0"/>
            <a:ext cx="4608300" cy="2551500"/>
          </a:xfrm>
          <a:prstGeom prst="rect">
            <a:avLst/>
          </a:prstGeom>
          <a:solidFill>
            <a:srgbClr val="FCE5CD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500">
                <a:latin typeface="Comfortaa"/>
                <a:ea typeface="Comfortaa"/>
                <a:cs typeface="Comfortaa"/>
                <a:sym typeface="Comfortaa"/>
              </a:rPr>
              <a:t>А вечером зверята отправились домой на электричке со станции “Калище”. </a:t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51" name="Google Shape;151;p2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52" name="Google Shape;152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08400" y="292850"/>
            <a:ext cx="3999900" cy="459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25"/>
          <p:cNvSpPr txBox="1"/>
          <p:nvPr/>
        </p:nvSpPr>
        <p:spPr>
          <a:xfrm>
            <a:off x="0" y="2551475"/>
            <a:ext cx="4608300" cy="2551500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7400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Спасибо за внимание! </a:t>
            </a:r>
            <a:endParaRPr sz="7400">
              <a:solidFill>
                <a:srgbClr val="0000FF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54" name="Google Shape;154;p25"/>
          <p:cNvSpPr txBox="1"/>
          <p:nvPr/>
        </p:nvSpPr>
        <p:spPr>
          <a:xfrm>
            <a:off x="4528200" y="0"/>
            <a:ext cx="4608300" cy="51435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55" name="Google Shape;155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28200" y="292850"/>
            <a:ext cx="4608300" cy="459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0" y="0"/>
            <a:ext cx="4412700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</a:pPr>
            <a:endParaRPr>
              <a:highlight>
                <a:srgbClr val="B7B7B7"/>
              </a:highlight>
            </a:endParaRPr>
          </a:p>
        </p:txBody>
      </p:sp>
      <p:sp>
        <p:nvSpPr>
          <p:cNvPr id="64" name="Google Shape;64;p14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>
              <a:highlight>
                <a:srgbClr val="B7B7B7"/>
              </a:highlight>
            </a:endParaRPr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2"/>
          </p:nvPr>
        </p:nvSpPr>
        <p:spPr>
          <a:xfrm>
            <a:off x="4412700" y="0"/>
            <a:ext cx="4731300" cy="5143500"/>
          </a:xfrm>
          <a:prstGeom prst="rect">
            <a:avLst/>
          </a:prstGeom>
          <a:solidFill>
            <a:srgbClr val="D0E0E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 sz="3500" b="1" i="1" baseline="-25000">
                <a:solidFill>
                  <a:srgbClr val="5B0F00"/>
                </a:solidFill>
                <a:highlight>
                  <a:srgbClr val="D0E0E3"/>
                </a:highlight>
                <a:latin typeface="Arial"/>
                <a:ea typeface="Arial"/>
                <a:cs typeface="Arial"/>
                <a:sym typeface="Arial"/>
              </a:rPr>
              <a:t>Здравствуйте! Меня зовут Соня, у меня есть любимая игрушка-собачка Серёжа. Он очень любит путешествовать вместе со мной. Сегодня Серёжа проведёт Вам экскурсию по нашему родному городу - Сосновый Бор. </a:t>
            </a:r>
            <a:endParaRPr sz="3500" b="1" i="1" baseline="-25000">
              <a:solidFill>
                <a:srgbClr val="5B0F00"/>
              </a:solidFill>
              <a:highlight>
                <a:srgbClr val="D0E0E3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1725" y="0"/>
            <a:ext cx="4045198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4404225" y="0"/>
            <a:ext cx="4739700" cy="51435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endParaRPr sz="29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endParaRPr sz="29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ru-RU" sz="2900">
                <a:latin typeface="Playfair Display"/>
                <a:ea typeface="Playfair Display"/>
                <a:cs typeface="Playfair Display"/>
                <a:sym typeface="Playfair Display"/>
              </a:rPr>
              <a:t>Однажды к Серёже приехали в гости друзья:Зайчик и Мишутка. У них было всего 5 дней и они хотели провести их с пользой. Серёжа решил провести им несколько экскурсий по городу. </a:t>
            </a:r>
            <a:endParaRPr sz="29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pic>
        <p:nvPicPr>
          <p:cNvPr id="72" name="Google Shape;72;p15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4404226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64025" y="0"/>
            <a:ext cx="4404224" cy="10436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0" y="-212425"/>
            <a:ext cx="9144000" cy="1441200"/>
          </a:xfrm>
          <a:prstGeom prst="rect">
            <a:avLst/>
          </a:prstGeom>
          <a:solidFill>
            <a:srgbClr val="A2C4C9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ru-RU"/>
              <a:t>В первый день они решили посетить кукольный театр “Волшебный фонарь”</a:t>
            </a:r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0" y="1228675"/>
            <a:ext cx="4832400" cy="3914700"/>
          </a:xfrm>
          <a:prstGeom prst="rect">
            <a:avLst/>
          </a:prstGeom>
          <a:solidFill>
            <a:srgbClr val="A2C4C9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4311600" cy="3914700"/>
          </a:xfrm>
          <a:prstGeom prst="rect">
            <a:avLst/>
          </a:prstGeom>
          <a:solidFill>
            <a:srgbClr val="D0E0E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sz="2200"/>
              <a:t>Они попали на очень интересное новогодние представление, ведь скоро волшебный праздник - Новый Год. Серёжа рассказал зверятам о том, что театр существует уже более 20 лет и актёрами в нем являются куклы и дети. </a:t>
            </a:r>
            <a:endParaRPr sz="2200"/>
          </a:p>
        </p:txBody>
      </p:sp>
      <p:pic>
        <p:nvPicPr>
          <p:cNvPr id="81" name="Google Shape;81;p16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28800"/>
            <a:ext cx="4589229" cy="39147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0" y="25"/>
            <a:ext cx="4655100" cy="514350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</a:pPr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2"/>
          </p:nvPr>
        </p:nvSpPr>
        <p:spPr>
          <a:xfrm>
            <a:off x="4655100" y="0"/>
            <a:ext cx="4655100" cy="514350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300"/>
          </a:p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300"/>
          </a:p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300"/>
          </a:p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300"/>
          </a:p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 sz="2300"/>
              <a:t>После спектакля они решили сходить на прогулку в парк “Белые пески”.В парке они покормили белочек и посмотрели на котлован из которого раньше добывали песок для стекольного завода. </a:t>
            </a:r>
            <a:endParaRPr sz="2300"/>
          </a:p>
        </p:txBody>
      </p:sp>
      <p:pic>
        <p:nvPicPr>
          <p:cNvPr id="89" name="Google Shape;89;p17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5500" y="277100"/>
            <a:ext cx="4045197" cy="4676526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7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88900" y="19625"/>
            <a:ext cx="4655099" cy="1741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>
            <a:spLocks noGrp="1"/>
          </p:cNvSpPr>
          <p:nvPr>
            <p:ph type="title"/>
          </p:nvPr>
        </p:nvSpPr>
        <p:spPr>
          <a:xfrm>
            <a:off x="0" y="0"/>
            <a:ext cx="4553400" cy="5143500"/>
          </a:xfrm>
          <a:prstGeom prst="rect">
            <a:avLst/>
          </a:prstGeom>
          <a:solidFill>
            <a:srgbClr val="F4CCCC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</a:pPr>
            <a:endParaRPr/>
          </a:p>
        </p:txBody>
      </p:sp>
      <p:sp>
        <p:nvSpPr>
          <p:cNvPr id="96" name="Google Shape;96;p18"/>
          <p:cNvSpPr txBox="1">
            <a:spLocks noGrp="1"/>
          </p:cNvSpPr>
          <p:nvPr>
            <p:ph type="subTitle" idx="1"/>
          </p:nvPr>
        </p:nvSpPr>
        <p:spPr>
          <a:xfrm>
            <a:off x="960575" y="100"/>
            <a:ext cx="3630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 sz="2100">
                <a:solidFill>
                  <a:srgbClr val="0000FF"/>
                </a:solidFill>
                <a:latin typeface="Spectral"/>
                <a:ea typeface="Spectral"/>
                <a:cs typeface="Spectral"/>
                <a:sym typeface="Spectral"/>
              </a:rPr>
              <a:t>На следующий день зверята отправились в Андерсенград, названный в честь знаменитого датского сказочника Андерсена. Там они весело провели время. Познакомились с разными сказочными персонажами: русалочкой, оловянным солдатиком, дельфинами. Увидели настоящую пушку, которую достали с морского дна</a:t>
            </a:r>
            <a:endParaRPr sz="2100">
              <a:solidFill>
                <a:srgbClr val="0000FF"/>
              </a:solidFill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97" name="Google Shape;97;p18"/>
          <p:cNvSpPr txBox="1">
            <a:spLocks noGrp="1"/>
          </p:cNvSpPr>
          <p:nvPr>
            <p:ph type="body" idx="2"/>
          </p:nvPr>
        </p:nvSpPr>
        <p:spPr>
          <a:xfrm>
            <a:off x="4590475" y="0"/>
            <a:ext cx="4553400" cy="5143500"/>
          </a:xfrm>
          <a:prstGeom prst="rect">
            <a:avLst/>
          </a:prstGeom>
          <a:solidFill>
            <a:srgbClr val="F4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pic>
        <p:nvPicPr>
          <p:cNvPr id="98" name="Google Shape;98;p18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12475" y="418075"/>
            <a:ext cx="4045197" cy="4412554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8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60574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>
            <a:spLocks noGrp="1"/>
          </p:cNvSpPr>
          <p:nvPr>
            <p:ph type="title"/>
          </p:nvPr>
        </p:nvSpPr>
        <p:spPr>
          <a:xfrm>
            <a:off x="4054775" y="152400"/>
            <a:ext cx="4747500" cy="3052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ru-RU" sz="2600">
                <a:latin typeface="Comfortaa"/>
                <a:ea typeface="Comfortaa"/>
                <a:cs typeface="Comfortaa"/>
                <a:sym typeface="Comfortaa"/>
              </a:rPr>
              <a:t>А когда зверята со своей компанией проголодались, они зашли перекусить в кафе “Белоснежка”, где их угостили вкусными блинами и тёплым чаем. </a:t>
            </a:r>
            <a:endParaRPr sz="2600"/>
          </a:p>
        </p:txBody>
      </p:sp>
      <p:pic>
        <p:nvPicPr>
          <p:cNvPr id="105" name="Google Shape;105;p19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5011" y="152400"/>
            <a:ext cx="3629028" cy="4838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9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32100" y="3357300"/>
            <a:ext cx="2070176" cy="16338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9"/>
          <p:cNvPicPr preferRelativeResize="0"/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72525" y="3357300"/>
            <a:ext cx="2070175" cy="16337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/>
        </p:nvSpPr>
        <p:spPr>
          <a:xfrm>
            <a:off x="4587025" y="0"/>
            <a:ext cx="4556700" cy="48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 третий день своего прибывания в Сосновом Бору</a:t>
            </a:r>
            <a:r>
              <a:rPr lang="ru-RU" sz="2000"/>
              <a:t>, </a:t>
            </a:r>
            <a:r>
              <a:rPr lang="ru-R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зверята отправились посетить фотовыстовку во Дворце Культуры “Строитель”. В Дворец часто приезжают театральные коллективы из Санкт-Петербурга и других городов, проходят различные тематические вечера, выставки, праздники. Также на сцене ДК часто выступает Сосновоборская театральная труппа “Городок” и даже можно послушать классическую живую музыку в органом зале Дворца Культуры. 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3" name="Google Shape;113;p20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0974" y="251850"/>
            <a:ext cx="4001452" cy="4639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33000"/>
          </a:xfrm>
          <a:prstGeom prst="rect">
            <a:avLst/>
          </a:prstGeom>
          <a:solidFill>
            <a:srgbClr val="D9D2E9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900">
                <a:solidFill>
                  <a:srgbClr val="674EA7"/>
                </a:solidFill>
                <a:latin typeface="Lora"/>
                <a:ea typeface="Lora"/>
                <a:cs typeface="Lora"/>
                <a:sym typeface="Lora"/>
              </a:rPr>
              <a:t>После фотовыставки компания зверят вместе со мной отправились погулять, сначала погуляли около Дворца, встретили там скульптуры белочек с орешками</a:t>
            </a:r>
            <a:endParaRPr sz="1900">
              <a:solidFill>
                <a:srgbClr val="674EA7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119" name="Google Shape;119;p21"/>
          <p:cNvSpPr txBox="1">
            <a:spLocks noGrp="1"/>
          </p:cNvSpPr>
          <p:nvPr>
            <p:ph type="body" idx="1"/>
          </p:nvPr>
        </p:nvSpPr>
        <p:spPr>
          <a:xfrm>
            <a:off x="0" y="3878350"/>
            <a:ext cx="3999900" cy="1265100"/>
          </a:xfrm>
          <a:prstGeom prst="rect">
            <a:avLst/>
          </a:prstGeom>
          <a:solidFill>
            <a:srgbClr val="D9D2E9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solidFill>
                  <a:srgbClr val="0000FF"/>
                </a:solidFill>
              </a:rPr>
              <a:t>Затем они пришли по улице Космонавтов, сначала встретили очень красивый храм “Неополимая Купина</a:t>
            </a:r>
            <a:endParaRPr sz="1600">
              <a:solidFill>
                <a:srgbClr val="0000FF"/>
              </a:solidFill>
            </a:endParaRPr>
          </a:p>
        </p:txBody>
      </p:sp>
      <p:sp>
        <p:nvSpPr>
          <p:cNvPr id="120" name="Google Shape;120;p21"/>
          <p:cNvSpPr txBox="1">
            <a:spLocks noGrp="1"/>
          </p:cNvSpPr>
          <p:nvPr>
            <p:ph type="body" idx="2"/>
          </p:nvPr>
        </p:nvSpPr>
        <p:spPr>
          <a:xfrm>
            <a:off x="3967975" y="2649675"/>
            <a:ext cx="2353200" cy="2493900"/>
          </a:xfrm>
          <a:prstGeom prst="rect">
            <a:avLst/>
          </a:prstGeom>
          <a:solidFill>
            <a:srgbClr val="D9D2E9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>
                <a:solidFill>
                  <a:srgbClr val="0000FF"/>
                </a:solidFill>
              </a:rPr>
              <a:t>А прямо через дорогу увидили стелу с крылатой богиней победы “Ника”, посвящённую 50-летию победы в ВОВ</a:t>
            </a:r>
            <a:r>
              <a:rPr lang="ru-RU"/>
              <a:t>. </a:t>
            </a:r>
            <a:endParaRPr/>
          </a:p>
        </p:txBody>
      </p:sp>
      <p:pic>
        <p:nvPicPr>
          <p:cNvPr id="121" name="Google Shape;121;p21"/>
          <p:cNvPicPr preferRelativeResize="0"/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925" y="933000"/>
            <a:ext cx="3999902" cy="294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21"/>
          <p:cNvPicPr preferRelativeResize="0"/>
          <p:nvPr/>
        </p:nvPicPr>
        <p:blipFill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2750" y="848475"/>
            <a:ext cx="3141247" cy="42949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21"/>
          <p:cNvPicPr preferRelativeResize="0"/>
          <p:nvPr/>
        </p:nvPicPr>
        <p:blipFill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24325" y="848475"/>
            <a:ext cx="2353198" cy="18011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494</Words>
  <Application>Microsoft Office PowerPoint</Application>
  <PresentationFormat>Экран (16:9)</PresentationFormat>
  <Paragraphs>40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beach-day</vt:lpstr>
      <vt:lpstr>Юный экскурсовод Прогулки по родному городу. </vt:lpstr>
      <vt:lpstr>Презентация PowerPoint</vt:lpstr>
      <vt:lpstr>  Однажды к Серёже приехали в гости друзья:Зайчик и Мишутка. У них было всего 5 дней и они хотели провести их с пользой. Серёжа решил провести им несколько экскурсий по городу. </vt:lpstr>
      <vt:lpstr>В первый день они решили посетить кукольный театр “Волшебный фонарь”</vt:lpstr>
      <vt:lpstr>Презентация PowerPoint</vt:lpstr>
      <vt:lpstr>Презентация PowerPoint</vt:lpstr>
      <vt:lpstr>А когда зверята со своей компанией проголодались, они зашли перекусить в кафе “Белоснежка”, где их угостили вкусными блинами и тёплым чаем. </vt:lpstr>
      <vt:lpstr>Презентация PowerPoint</vt:lpstr>
      <vt:lpstr>После фотовыставки компания зверят вместе со мной отправились погулять, сначала погуляли около Дворца, встретили там скульптуры белочек с орешками</vt:lpstr>
      <vt:lpstr>На следующий  день Серёжа рассказал своим друзьям о главном предприятие нашего города-Ленинградской атомной станции, по которой в глубь нашей страны по электрическим проводам идёт ток. И вечером они отправились на Городской пляж , полюбоваться видом на огни атомной станции. </vt:lpstr>
      <vt:lpstr>Когда они ехали к городскому пляжу, Мишка в окно машины увидел зелёные скульптуры трех медведей, конечно же они захотели выйти к ним, сфотографировать-ся. </vt:lpstr>
      <vt:lpstr>Презентация PowerPoint</vt:lpstr>
      <vt:lpstr>А вечером зверята отправились домой на электричке со станции “Калище”.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Юный экскурсовод Прогулки по родному городу. </dc:title>
  <cp:lastModifiedBy>СОШ7</cp:lastModifiedBy>
  <cp:revision>1</cp:revision>
  <dcterms:modified xsi:type="dcterms:W3CDTF">2020-01-15T05:59:06Z</dcterms:modified>
</cp:coreProperties>
</file>