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2AFD-9046-413D-B91D-260B4606DEBA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8279E3-3A85-463F-A8C7-2355300AC45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2AFD-9046-413D-B91D-260B4606DEBA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79E3-3A85-463F-A8C7-2355300AC4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2AFD-9046-413D-B91D-260B4606DEBA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79E3-3A85-463F-A8C7-2355300AC4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59A2AFD-9046-413D-B91D-260B4606DEBA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68279E3-3A85-463F-A8C7-2355300AC45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2AFD-9046-413D-B91D-260B4606DEBA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79E3-3A85-463F-A8C7-2355300AC45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2AFD-9046-413D-B91D-260B4606DEBA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79E3-3A85-463F-A8C7-2355300AC45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79E3-3A85-463F-A8C7-2355300AC45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2AFD-9046-413D-B91D-260B4606DEBA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2AFD-9046-413D-B91D-260B4606DEBA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79E3-3A85-463F-A8C7-2355300AC45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2AFD-9046-413D-B91D-260B4606DEBA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79E3-3A85-463F-A8C7-2355300AC4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59A2AFD-9046-413D-B91D-260B4606DEBA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8279E3-3A85-463F-A8C7-2355300AC45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2AFD-9046-413D-B91D-260B4606DEBA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8279E3-3A85-463F-A8C7-2355300AC45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59A2AFD-9046-413D-B91D-260B4606DEBA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68279E3-3A85-463F-A8C7-2355300AC45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077072"/>
            <a:ext cx="8305800" cy="1584176"/>
          </a:xfrm>
        </p:spPr>
        <p:txBody>
          <a:bodyPr/>
          <a:lstStyle/>
          <a:p>
            <a:r>
              <a:rPr lang="ru-RU" dirty="0" smtClean="0"/>
              <a:t>«Прогулка по любимому городу»</a:t>
            </a:r>
          </a:p>
          <a:p>
            <a:r>
              <a:rPr lang="ru-RU" dirty="0" smtClean="0"/>
              <a:t>Презентация ученицы 7 школы 1а класса</a:t>
            </a:r>
          </a:p>
          <a:p>
            <a:r>
              <a:rPr lang="ru-RU" dirty="0" err="1" smtClean="0"/>
              <a:t>Кочановой</a:t>
            </a:r>
            <a:r>
              <a:rPr lang="ru-RU" dirty="0" smtClean="0"/>
              <a:t> Марии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0_8276c_1a5b1bf3_-5-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88640"/>
            <a:ext cx="8136904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80x2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700808"/>
            <a:ext cx="8064896" cy="466251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  Любимое место в </a:t>
            </a:r>
            <a:r>
              <a:rPr lang="ru-RU" sz="3600" dirty="0" err="1" smtClean="0"/>
              <a:t>городе-это</a:t>
            </a:r>
            <a:r>
              <a:rPr lang="ru-RU" sz="3600" dirty="0" smtClean="0"/>
              <a:t> район в       котором я </a:t>
            </a:r>
            <a:r>
              <a:rPr lang="ru-RU" sz="3600" dirty="0" err="1" smtClean="0"/>
              <a:t>живу.Вот</a:t>
            </a:r>
            <a:r>
              <a:rPr lang="ru-RU" sz="3600" dirty="0" smtClean="0"/>
              <a:t> это мой дом!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8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1700808"/>
            <a:ext cx="7560840" cy="4536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   </a:t>
            </a:r>
            <a:r>
              <a:rPr lang="ru-RU" sz="2800" dirty="0" smtClean="0">
                <a:latin typeface="Arial" pitchFamily="34" charset="0"/>
                <a:ea typeface="Adobe Fan Heiti Std B" pitchFamily="34" charset="-128"/>
                <a:cs typeface="Arial" pitchFamily="34" charset="0"/>
              </a:rPr>
              <a:t>А это садик в который ходит мой маленький братик и в котором мы любим гулять вечером</a:t>
            </a:r>
            <a:endParaRPr lang="ru-RU" sz="2800" dirty="0">
              <a:latin typeface="Arial" pitchFamily="34" charset="0"/>
              <a:ea typeface="Adobe Fan Heiti Std B" pitchFamily="34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59576-1ad6978d9616b7f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84784"/>
            <a:ext cx="8208912" cy="49685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А вот и моя любимая школа в которой мы получаем знания и узнаем много нового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34892f8f9eccb9f37f1b0d86b7aa553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1412776"/>
            <a:ext cx="7488832" cy="4680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         А еще здесь есть хорошая спортивная игровая   </a:t>
            </a:r>
            <a:r>
              <a:rPr lang="ru-RU" sz="3200" dirty="0" err="1" smtClean="0"/>
              <a:t>площадка,здесь</a:t>
            </a:r>
            <a:r>
              <a:rPr lang="ru-RU" sz="3200" dirty="0" smtClean="0"/>
              <a:t> очень интересно гулять всей семьей в выходные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oxaJsm3Q1Y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524000"/>
            <a:ext cx="8064896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И еще Волшебный фонарь в котором есть творческая мастерская, в которой мы творим интересные вещи своими руками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kvZp4GrbnI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2249424"/>
            <a:ext cx="7992888" cy="405989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Ну и конечно же пиццерия «Луна»</a:t>
            </a:r>
            <a:br>
              <a:rPr lang="ru-RU" dirty="0" smtClean="0"/>
            </a:br>
            <a:r>
              <a:rPr lang="ru-RU" dirty="0" smtClean="0"/>
              <a:t>здесь вкусная пицца и молочный коктейль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a13a35s-960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4360" y="1524000"/>
            <a:ext cx="7195279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 нас очень красивый город, здесь везде хорошо!!!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47</TotalTime>
  <Words>112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Презентация PowerPoint</vt:lpstr>
      <vt:lpstr>   Любимое место в городе-это район в       котором я живу.Вот это мой дом!</vt:lpstr>
      <vt:lpstr>     А это садик в который ходит мой маленький братик и в котором мы любим гулять вечером</vt:lpstr>
      <vt:lpstr>А вот и моя любимая школа в которой мы получаем знания и узнаем много нового</vt:lpstr>
      <vt:lpstr>         А еще здесь есть хорошая спортивная игровая   площадка,здесь очень интересно гулять всей семьей в выходные</vt:lpstr>
      <vt:lpstr>И еще Волшебный фонарь в котором есть творческая мастерская, в которой мы творим интересные вещи своими руками</vt:lpstr>
      <vt:lpstr>Ну и конечно же пиццерия «Луна» здесь вкусная пицца и молочный коктейль</vt:lpstr>
      <vt:lpstr>У нас очень красивый город, здесь везде хорошо!!!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</dc:creator>
  <cp:lastModifiedBy>СОШ7</cp:lastModifiedBy>
  <cp:revision>7</cp:revision>
  <dcterms:created xsi:type="dcterms:W3CDTF">2018-11-28T17:36:31Z</dcterms:created>
  <dcterms:modified xsi:type="dcterms:W3CDTF">2020-01-15T05:53:21Z</dcterms:modified>
</cp:coreProperties>
</file>