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3"/>
  </p:notesMasterIdLst>
  <p:sldIdLst>
    <p:sldId id="256" r:id="rId2"/>
    <p:sldId id="257" r:id="rId3"/>
    <p:sldId id="276" r:id="rId4"/>
    <p:sldId id="274" r:id="rId5"/>
    <p:sldId id="280" r:id="rId6"/>
    <p:sldId id="282" r:id="rId7"/>
    <p:sldId id="283" r:id="rId8"/>
    <p:sldId id="277" r:id="rId9"/>
    <p:sldId id="278" r:id="rId10"/>
    <p:sldId id="285" r:id="rId11"/>
    <p:sldId id="28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00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5ACA-B775-43C4-8BFE-86FB7DC30393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7010B-EA84-4721-8814-9B2DE53FB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238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023F34-2403-4055-9DFA-49A7239C89C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036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0036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6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6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036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036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037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0037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7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37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037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0037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038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8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30E6D-0538-4FCC-92F8-B2B5F10931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BEF94-B4DD-4680-B337-094FAF619B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D551005-AB0A-4268-A06C-0583E4DFA4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74260-16C0-4A51-8816-5C1C3B542C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1A16E-3EB8-4587-B1D6-5BE889C181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940C3-468D-4BA0-8493-05CBAABA89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57530-803A-4D56-9434-16DDF24393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A9BBA-E72E-41E1-8082-BEC34865F0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6E3E0-42B0-4D4D-A7AE-C85ACC343B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71BB1-0319-440B-B154-4B751D1670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13E98-B24C-4885-9635-037774418D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95D2DD-D528-4B8B-B581-FC094748B1E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93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93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93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934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9934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93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93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935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93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9936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93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936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9936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93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937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93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993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71600" y="1511300"/>
            <a:ext cx="6400800" cy="1413644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iff" panose="02000000000000000000" pitchFamily="2" charset="0"/>
              </a:rPr>
              <a:t>ПРОЕКТ</a:t>
            </a:r>
            <a:endParaRPr lang="ru-RU" dirty="0">
              <a:latin typeface="Biff" panose="02000000000000000000" pitchFamily="2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49400" y="3573016"/>
            <a:ext cx="6032500" cy="148158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«Я и моя Семья!»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chemeClr val="accent6">
                    <a:lumMod val="95000"/>
                    <a:lumOff val="5000"/>
                  </a:schemeClr>
                </a:solidFill>
              </a:rPr>
              <a:t>А это моя тётя Полина.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Моя тетя занимается бальными танцами.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875" b="21875"/>
          <a:stretch>
            <a:fillRect/>
          </a:stretch>
        </p:blipFill>
        <p:spPr>
          <a:xfrm>
            <a:off x="1792288" y="548680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336851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151521"/>
            <a:ext cx="6870700" cy="1600200"/>
          </a:xfrm>
        </p:spPr>
        <p:txBody>
          <a:bodyPr/>
          <a:lstStyle/>
          <a:p>
            <a:r>
              <a:rPr lang="ru-RU" b="1" dirty="0" smtClean="0"/>
              <a:t>Я очень рад, что у меня такая большая семья!</a:t>
            </a:r>
            <a:r>
              <a:rPr lang="ru-RU" b="1" dirty="0" smtClean="0">
                <a:sym typeface="Wingdings" panose="05000000000000000000" pitchFamily="2" charset="2"/>
              </a:rPr>
              <a:t>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1751721"/>
            <a:ext cx="3572172" cy="4757936"/>
          </a:xfrm>
        </p:spPr>
      </p:pic>
    </p:spTree>
    <p:extLst>
      <p:ext uri="{BB962C8B-B14F-4D97-AF65-F5344CB8AC3E}">
        <p14:creationId xmlns:p14="http://schemas.microsoft.com/office/powerpoint/2010/main" val="518499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buNone/>
            </a:pPr>
            <a:endParaRPr lang="ru-RU" dirty="0"/>
          </a:p>
          <a:p>
            <a:endParaRPr lang="ru-RU" dirty="0"/>
          </a:p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Bahnschrift Light" panose="020B0502040204020203" pitchFamily="34" charset="0"/>
              </a:rPr>
              <a:t>Выполнил </a:t>
            </a:r>
            <a:r>
              <a:rPr lang="ru-RU" dirty="0">
                <a:latin typeface="Bahnschrift Light" panose="020B0502040204020203" pitchFamily="34" charset="0"/>
              </a:rPr>
              <a:t>ученик </a:t>
            </a:r>
            <a:r>
              <a:rPr lang="ru-RU" dirty="0" smtClean="0">
                <a:latin typeface="Bahnschrift Light" panose="020B0502040204020203" pitchFamily="34" charset="0"/>
              </a:rPr>
              <a:t>1</a:t>
            </a:r>
            <a:r>
              <a:rPr lang="en-US" dirty="0" smtClean="0">
                <a:latin typeface="Bahnschrift Light" panose="020B0502040204020203" pitchFamily="34" charset="0"/>
              </a:rPr>
              <a:t>-</a:t>
            </a:r>
            <a:r>
              <a:rPr lang="ru-RU" dirty="0" smtClean="0">
                <a:latin typeface="Bahnschrift Light" panose="020B0502040204020203" pitchFamily="34" charset="0"/>
              </a:rPr>
              <a:t>а класса</a:t>
            </a:r>
            <a:r>
              <a:rPr lang="en-US" dirty="0" smtClean="0">
                <a:latin typeface="Bahnschrift Light" panose="020B0502040204020203" pitchFamily="34" charset="0"/>
              </a:rPr>
              <a:t> </a:t>
            </a:r>
            <a:r>
              <a:rPr lang="ru-RU" dirty="0" smtClean="0">
                <a:latin typeface="Bahnschrift Light" panose="020B0502040204020203" pitchFamily="34" charset="0"/>
              </a:rPr>
              <a:t>МБОУ СОШ № </a:t>
            </a:r>
            <a:r>
              <a:rPr lang="en-US" dirty="0" smtClean="0">
                <a:latin typeface="Bahnschrift Light" panose="020B0502040204020203" pitchFamily="34" charset="0"/>
              </a:rPr>
              <a:t>7</a:t>
            </a:r>
            <a:r>
              <a:rPr lang="ru-RU" dirty="0" smtClean="0">
                <a:latin typeface="Bahnschrift Light" panose="020B0502040204020203" pitchFamily="34" charset="0"/>
              </a:rPr>
              <a:t> города Сосновый Бор </a:t>
            </a:r>
          </a:p>
          <a:p>
            <a:pPr algn="ctr">
              <a:buNone/>
            </a:pPr>
            <a:r>
              <a:rPr lang="ru-RU" dirty="0" smtClean="0">
                <a:latin typeface="Bahnschrift Light" panose="020B0502040204020203" pitchFamily="34" charset="0"/>
              </a:rPr>
              <a:t>    Струговец Эмиль</a:t>
            </a:r>
            <a:endParaRPr lang="ru-RU" dirty="0">
              <a:latin typeface="Bahnschrift Light" panose="020B0502040204020203" pitchFamily="34" charset="0"/>
            </a:endParaRPr>
          </a:p>
          <a:p>
            <a:pPr algn="ctr"/>
            <a:endParaRPr lang="ru-RU" dirty="0">
              <a:latin typeface="Bahnschrift Light" panose="020B0502040204020203" pitchFamily="34" charset="0"/>
            </a:endParaRPr>
          </a:p>
          <a:p>
            <a:pPr>
              <a:buFontTx/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b="1" i="1" dirty="0" smtClean="0"/>
              <a:t>Проект: «Я и моя семья»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Знакомьтесь, это я! 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z="1800" dirty="0" smtClean="0">
                <a:solidFill>
                  <a:srgbClr val="0070C0"/>
                </a:solidFill>
              </a:rPr>
              <a:t>Меня зовут Эмиль . Мне 7 лет. Я весёлый, озорной. У меня есть два брата. Я люблю собирать </a:t>
            </a:r>
            <a:r>
              <a:rPr lang="ru-RU" sz="1800" dirty="0" err="1" smtClean="0">
                <a:solidFill>
                  <a:srgbClr val="0070C0"/>
                </a:solidFill>
              </a:rPr>
              <a:t>лего</a:t>
            </a:r>
            <a:r>
              <a:rPr lang="ru-RU" sz="1800" dirty="0" smtClean="0">
                <a:solidFill>
                  <a:srgbClr val="0070C0"/>
                </a:solidFill>
              </a:rPr>
              <a:t> и кататься на велосипеде .</a:t>
            </a:r>
          </a:p>
          <a:p>
            <a:pPr algn="ctr"/>
            <a:r>
              <a:rPr lang="ru-RU" sz="1800" dirty="0" smtClean="0">
                <a:solidFill>
                  <a:srgbClr val="0070C0"/>
                </a:solidFill>
              </a:rPr>
              <a:t>У нас очень дружная семья и я их всех очень люблю.</a:t>
            </a:r>
            <a:endParaRPr lang="ru-RU" sz="1800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Это я с братьями и мамой!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На этой фотографии видно, как здорово мы проводим отпуск!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А это мой старший брат.     Его зовут Демьян.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2300" y="1828800"/>
            <a:ext cx="2743200" cy="3657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206" y="2420888"/>
            <a:ext cx="2386608" cy="864096"/>
          </a:xfrm>
        </p:spPr>
        <p:txBody>
          <a:bodyPr/>
          <a:lstStyle/>
          <a:p>
            <a:pPr algn="ctr"/>
            <a:r>
              <a:rPr lang="ru-RU" sz="2800" dirty="0" smtClean="0"/>
              <a:t>А это моя мама Юлия и младший брат </a:t>
            </a:r>
            <a:r>
              <a:rPr lang="ru-RU" sz="2800" dirty="0" err="1" smtClean="0"/>
              <a:t>Горан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18" y="3501008"/>
            <a:ext cx="3141985" cy="2016224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0070C0"/>
                </a:solidFill>
              </a:rPr>
              <a:t>Сочи</a:t>
            </a:r>
            <a:r>
              <a:rPr lang="ru-RU" sz="2000" dirty="0" smtClean="0">
                <a:solidFill>
                  <a:srgbClr val="0070C0"/>
                </a:solidFill>
              </a:rPr>
              <a:t>. Подъёмник </a:t>
            </a:r>
            <a:r>
              <a:rPr lang="ru-RU" sz="2000" dirty="0">
                <a:solidFill>
                  <a:srgbClr val="0070C0"/>
                </a:solidFill>
              </a:rPr>
              <a:t>до Олимпийской деревни. Пока </a:t>
            </a:r>
            <a:r>
              <a:rPr lang="ru-RU" sz="2000" dirty="0" smtClean="0">
                <a:solidFill>
                  <a:srgbClr val="0070C0"/>
                </a:solidFill>
              </a:rPr>
              <a:t>я </a:t>
            </a:r>
            <a:r>
              <a:rPr lang="ru-RU" sz="2000" dirty="0">
                <a:solidFill>
                  <a:srgbClr val="0070C0"/>
                </a:solidFill>
              </a:rPr>
              <a:t>с братом и папой отдыхал в </a:t>
            </a:r>
            <a:r>
              <a:rPr lang="ru-RU" sz="2000" dirty="0" smtClean="0">
                <a:solidFill>
                  <a:srgbClr val="0070C0"/>
                </a:solidFill>
              </a:rPr>
              <a:t>Греции.</a:t>
            </a:r>
          </a:p>
          <a:p>
            <a:endParaRPr lang="ru-RU" dirty="0">
              <a:solidFill>
                <a:srgbClr val="FF33CC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8" y="1437374"/>
            <a:ext cx="4645930" cy="349170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409" y="1898830"/>
            <a:ext cx="2602632" cy="1224136"/>
          </a:xfrm>
        </p:spPr>
        <p:txBody>
          <a:bodyPr/>
          <a:lstStyle/>
          <a:p>
            <a:pPr algn="ctr"/>
            <a:r>
              <a:rPr lang="ru-RU" sz="2800" dirty="0" smtClean="0"/>
              <a:t>Я с моим братом и папой.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5" y="3429000"/>
            <a:ext cx="3096343" cy="3705275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Здесь мы ходили в наш парк кормить белок орехами.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1520788"/>
            <a:ext cx="5111750" cy="342247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Это мой отчим Павел.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Мой отчим – строитель. А еще он веселый и добрый человек.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 это мои бабушка Лена и дед Андрей.</a:t>
            </a:r>
            <a:endParaRPr lang="ru-RU" b="1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5500" y="1828800"/>
            <a:ext cx="4876800" cy="36576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619</TotalTime>
  <Words>202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Пастель</vt:lpstr>
      <vt:lpstr>ПРОЕКТ</vt:lpstr>
      <vt:lpstr>      Проект: «Я и моя семья»</vt:lpstr>
      <vt:lpstr>Знакомьтесь, это я! </vt:lpstr>
      <vt:lpstr>Это я с братьями и мамой!</vt:lpstr>
      <vt:lpstr> А это мой старший брат.     Его зовут Демьян.</vt:lpstr>
      <vt:lpstr>А это моя мама Юлия и младший брат Горан.</vt:lpstr>
      <vt:lpstr>Я с моим братом и папой.</vt:lpstr>
      <vt:lpstr>Это мой отчим Павел.</vt:lpstr>
      <vt:lpstr>А это мои бабушка Лена и дед Андрей.</vt:lpstr>
      <vt:lpstr>А это моя тётя Полина.</vt:lpstr>
      <vt:lpstr>Я очень рад, что у меня такая большая семья!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СОШ7</cp:lastModifiedBy>
  <cp:revision>49</cp:revision>
  <dcterms:created xsi:type="dcterms:W3CDTF">2012-11-19T09:14:33Z</dcterms:created>
  <dcterms:modified xsi:type="dcterms:W3CDTF">2020-01-15T05:56:18Z</dcterms:modified>
</cp:coreProperties>
</file>