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615" autoAdjust="0"/>
    <p:restoredTop sz="86447" autoAdjust="0"/>
  </p:normalViewPr>
  <p:slideViewPr>
    <p:cSldViewPr>
      <p:cViewPr>
        <p:scale>
          <a:sx n="81" d="100"/>
          <a:sy n="81" d="100"/>
        </p:scale>
        <p:origin x="-14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24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/>
              <a:t>              Моё имя            и </a:t>
            </a:r>
            <a:br>
              <a:rPr lang="ru-RU" sz="8000" dirty="0"/>
            </a:br>
            <a:r>
              <a:rPr lang="ru-RU" sz="8000" dirty="0"/>
              <a:t>фамилия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6286520"/>
            <a:ext cx="6143668" cy="42862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Выполнила: Шмелёва Софья Евгеньевна,1 «А»,7 </a:t>
            </a:r>
            <a:r>
              <a:rPr lang="ru-RU" dirty="0" err="1"/>
              <a:t>шк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BE438E-F925-4617-A5AC-8770D3E696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142852"/>
            <a:ext cx="1944216" cy="1576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67600" cy="622422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Здравствуйте! Меня зовут Софья.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915962"/>
            <a:ext cx="7139136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  -     Моё имя с древнегреческого       обозначает «мудрость», «премудрая». Чаще всего девочки 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с этим именем встречаются </a:t>
            </a:r>
            <a:r>
              <a:rPr lang="ru-RU" sz="3200" dirty="0" err="1">
                <a:solidFill>
                  <a:srgbClr val="0070C0"/>
                </a:solidFill>
              </a:rPr>
              <a:t>спокойные,рассудительные</a:t>
            </a:r>
            <a:r>
              <a:rPr lang="ru-RU" sz="3200" dirty="0">
                <a:solidFill>
                  <a:srgbClr val="0070C0"/>
                </a:solidFill>
              </a:rPr>
              <a:t>, трудолюбивые. 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rgbClr val="0070C0"/>
                </a:solidFill>
              </a:rPr>
              <a:t>              -      Интересный факт-             этим именем названа столица Болгарии, по главному храму, названному в честь святой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rgbClr val="0070C0"/>
                </a:solidFill>
              </a:rPr>
              <a:t> Софии.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F07FC3-06DC-46A9-A42E-6DD6399E2E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4288" y="525501"/>
            <a:ext cx="1656184" cy="34563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D3DAA69-0D3E-436D-BA7C-D05BDBFAD9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25144"/>
            <a:ext cx="1944216" cy="19185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Почему мама и папа меня так назвали?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4104456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Когда мама была беременна мной, я очень мирно жила в её утробе, я была очень спокойной и очень много спала, поэтому между собой папа и мама называли меня Соня, а потом они привыкли и решили после рождения назвать меня так, потому что это имя мне очень подходило))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70F5AC-7291-423D-A2E0-79977E0B32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117" y="773787"/>
            <a:ext cx="4314690" cy="13590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AFA8EB-E46B-4F61-A87A-5CB6F32934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595" y="4725144"/>
            <a:ext cx="4987877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Моя фамилия -Шмелёва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514116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Моя фамилия происходит от названия насекомого- шмель. В древности </a:t>
            </a:r>
            <a:r>
              <a:rPr lang="ru-RU" sz="3200" dirty="0" err="1">
                <a:solidFill>
                  <a:srgbClr val="0070C0"/>
                </a:solidFill>
              </a:rPr>
              <a:t>славяни</a:t>
            </a:r>
            <a:r>
              <a:rPr lang="ru-RU" sz="3200" dirty="0">
                <a:solidFill>
                  <a:srgbClr val="0070C0"/>
                </a:solidFill>
              </a:rPr>
              <a:t> часто давали себе прозвища, образованные от названия насекомых. Скорее всего обладатель этой фамилии был очень трудолюбивым человеком, за что и получил прозвище Шмель=)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91BE540-8FD8-4D12-973C-B5D783EF0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077072"/>
            <a:ext cx="3955571" cy="2780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6DE109-1AAE-4BED-855A-A5337A4D70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0"/>
            <a:ext cx="1378496" cy="17008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DC6941-FDA1-45B6-B298-4DB147370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417638"/>
            <a:ext cx="3034680" cy="2659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>
                <a:solidFill>
                  <a:srgbClr val="0070C0"/>
                </a:solidFill>
              </a:rPr>
              <a:t>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AEC9BAC-072A-45E5-AC9E-DD94261D4E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90344"/>
            <a:ext cx="8300245" cy="66638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173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              Моё имя            и  фамилия</vt:lpstr>
      <vt:lpstr>Здравствуйте! Меня зовут Софья.</vt:lpstr>
      <vt:lpstr>Почему мама и папа меня так назвали?</vt:lpstr>
      <vt:lpstr>Моя фамилия -Шмелёва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Моё имя            и  фамилия</dc:title>
  <cp:lastModifiedBy>СОШ7</cp:lastModifiedBy>
  <cp:revision>19</cp:revision>
  <dcterms:modified xsi:type="dcterms:W3CDTF">2020-01-15T05:57:10Z</dcterms:modified>
</cp:coreProperties>
</file>