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1" r:id="rId9"/>
    <p:sldId id="268" r:id="rId10"/>
    <p:sldId id="265" r:id="rId11"/>
    <p:sldId id="266" r:id="rId12"/>
    <p:sldId id="267" r:id="rId13"/>
    <p:sldId id="269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9" autoAdjust="0"/>
  </p:normalViewPr>
  <p:slideViewPr>
    <p:cSldViewPr snapToGrid="0">
      <p:cViewPr>
        <p:scale>
          <a:sx n="75" d="100"/>
          <a:sy n="75" d="100"/>
        </p:scale>
        <p:origin x="-29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B1D42-3863-40BF-90C2-81460731203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DD1D9-73F5-4C47-81A2-3E56C775A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89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DD1D9-73F5-4C47-81A2-3E56C775A95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1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4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4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5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9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0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0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3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0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33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94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6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077F-ABCB-454E-ADD6-CD2AC2DBC445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04D2-D57E-46EE-95B1-63289147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3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2573" y="5336275"/>
            <a:ext cx="8312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Презентация Кати </a:t>
            </a:r>
            <a:r>
              <a:rPr lang="ru-RU" sz="5400" b="1" dirty="0" err="1" smtClean="0"/>
              <a:t>Куневой</a:t>
            </a:r>
            <a:endParaRPr lang="ru-RU" sz="5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0701" y="1003863"/>
            <a:ext cx="6142800" cy="41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2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532" t="10899" r="39377" b="36884"/>
          <a:stretch/>
        </p:blipFill>
        <p:spPr>
          <a:xfrm>
            <a:off x="3678380" y="2189452"/>
            <a:ext cx="4476710" cy="3990109"/>
          </a:xfrm>
        </p:spPr>
      </p:pic>
      <p:sp>
        <p:nvSpPr>
          <p:cNvPr id="5" name="TextBox 4"/>
          <p:cNvSpPr txBox="1"/>
          <p:nvPr/>
        </p:nvSpPr>
        <p:spPr>
          <a:xfrm>
            <a:off x="528163" y="259527"/>
            <a:ext cx="107771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Историю происхождения моей фамилии мне рассказал мой дедушка Кунев Илья Васильевич. Это папа моего папы.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68119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09855" y="221672"/>
            <a:ext cx="56942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 национальности мои </a:t>
            </a:r>
            <a:r>
              <a:rPr lang="ru-RU" sz="3200" b="1" dirty="0" err="1"/>
              <a:t>прапрапредки</a:t>
            </a:r>
            <a:r>
              <a:rPr lang="ru-RU" sz="3200" b="1" dirty="0"/>
              <a:t> были болгарами. </a:t>
            </a:r>
            <a:r>
              <a:rPr lang="ru-RU" sz="3200" b="1" dirty="0" smtClean="0"/>
              <a:t>Они проживали на Балканском полуострове, в Болгарии. </a:t>
            </a:r>
          </a:p>
          <a:p>
            <a:r>
              <a:rPr lang="ru-RU" sz="3200" b="1" dirty="0"/>
              <a:t>С </a:t>
            </a:r>
            <a:r>
              <a:rPr lang="ru-RU" sz="3200" b="1" dirty="0" smtClean="0"/>
              <a:t>14</a:t>
            </a:r>
            <a:r>
              <a:rPr lang="en-US" sz="3200" b="1" dirty="0" smtClean="0"/>
              <a:t> </a:t>
            </a:r>
            <a:r>
              <a:rPr lang="ru-RU" sz="3200" b="1" dirty="0"/>
              <a:t>века Болгарское княжество находилось под гнетом Османской (Турецкой) империи, поэтому многие болгары уходили на войну и оставляли своих детей на попечение бабушек.</a:t>
            </a:r>
            <a:endParaRPr lang="ru-RU" sz="3200" b="1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77" t="25850" r="36017" b="7183"/>
          <a:stretch/>
        </p:blipFill>
        <p:spPr>
          <a:xfrm>
            <a:off x="526472" y="415636"/>
            <a:ext cx="5361709" cy="466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8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16" y="667527"/>
            <a:ext cx="10169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Одну </a:t>
            </a:r>
            <a:r>
              <a:rPr lang="ru-RU" sz="3600" b="1" dirty="0"/>
              <a:t>из таких бабушек звали баба КУНА. И когда чужие люди приходили в деревню и спрашивали у детей</a:t>
            </a:r>
            <a:r>
              <a:rPr lang="en-US" sz="3600" b="1" dirty="0"/>
              <a:t>:</a:t>
            </a:r>
            <a:r>
              <a:rPr lang="ru-RU" sz="3600" b="1" dirty="0"/>
              <a:t> «Чьи вы?», дети отвечали</a:t>
            </a:r>
            <a:r>
              <a:rPr lang="en-US" sz="3600" b="1" dirty="0"/>
              <a:t>:</a:t>
            </a:r>
            <a:r>
              <a:rPr lang="ru-RU" sz="3600" b="1" dirty="0"/>
              <a:t> «Мы дети бабы КУНЫ» или просто</a:t>
            </a:r>
            <a:r>
              <a:rPr lang="en-US" sz="3600" b="1" dirty="0"/>
              <a:t>: </a:t>
            </a:r>
            <a:r>
              <a:rPr lang="ru-RU" sz="3600" b="1" dirty="0"/>
              <a:t>«Мы КУНЕВЫ».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090" y="2975851"/>
            <a:ext cx="5011677" cy="32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99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6580" y="432045"/>
            <a:ext cx="11055929" cy="2976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В 1876 году после разгрома болгарского восстания мои </a:t>
            </a:r>
            <a:r>
              <a:rPr lang="ru-RU" sz="3600" b="1" dirty="0" err="1"/>
              <a:t>прапрапредки</a:t>
            </a:r>
            <a:r>
              <a:rPr lang="ru-RU" sz="3600" b="1" dirty="0"/>
              <a:t> были вынуждены переселиться в Российскую империю и решили оставить фамилию  КУНЕВЫ в честь той бабушки, которая присматривала за детьми.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0836" y="2990620"/>
            <a:ext cx="5140037" cy="34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99296" y="4831307"/>
            <a:ext cx="2675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Конец</a:t>
            </a:r>
            <a:endParaRPr lang="ru-RU" sz="7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5434" y="957707"/>
            <a:ext cx="5803200" cy="38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79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0309" y="1146412"/>
            <a:ext cx="94715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Имя «Екатерина» пришло в русский язык из древнегреческого языка. Оно означает «чистая», «добрая», «правильная»</a:t>
            </a:r>
            <a:endParaRPr lang="ru-RU" sz="4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408"/>
          <a:stretch/>
        </p:blipFill>
        <p:spPr>
          <a:xfrm>
            <a:off x="3665988" y="3568874"/>
            <a:ext cx="4495374" cy="252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7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260368" y="655091"/>
            <a:ext cx="8306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Именем «Екатерина» меня назвали в честь моей бабушки </a:t>
            </a:r>
            <a:r>
              <a:rPr lang="ru-RU" sz="3600" b="1" dirty="0" err="1" smtClean="0"/>
              <a:t>Куневой</a:t>
            </a:r>
            <a:r>
              <a:rPr lang="ru-RU" sz="3600" b="1" dirty="0" smtClean="0"/>
              <a:t> Екатерины Михайловны. Это мама моего папы.</a:t>
            </a:r>
            <a:endParaRPr lang="ru-RU" sz="3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293" t="20870" r="18804" b="30565"/>
          <a:stretch/>
        </p:blipFill>
        <p:spPr>
          <a:xfrm>
            <a:off x="3507476" y="2526686"/>
            <a:ext cx="4271748" cy="385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219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07" y="1852317"/>
            <a:ext cx="84162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Известные люди с именем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Екатерина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44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5189" y="384238"/>
            <a:ext cx="9256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Екатерина </a:t>
            </a:r>
            <a:r>
              <a:rPr lang="en-US" sz="3600" b="1" dirty="0" smtClean="0"/>
              <a:t>II</a:t>
            </a:r>
            <a:r>
              <a:rPr lang="ru-RU" sz="3600" b="1" dirty="0"/>
              <a:t> </a:t>
            </a:r>
            <a:r>
              <a:rPr lang="ru-RU" sz="3600" b="1" dirty="0" smtClean="0"/>
              <a:t>- императрица всероссийская.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856" t="13532" r="11443" b="33334"/>
          <a:stretch/>
        </p:blipFill>
        <p:spPr>
          <a:xfrm>
            <a:off x="3159392" y="1258984"/>
            <a:ext cx="5083855" cy="5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27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797" y="436729"/>
            <a:ext cx="10785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Екатерина Максимова – известная русская балерина</a:t>
            </a:r>
            <a:endParaRPr lang="ru-RU" sz="36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3707" y="1373760"/>
            <a:ext cx="5429028" cy="40853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1994" y="1373760"/>
            <a:ext cx="3484916" cy="474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4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4902" y="313899"/>
            <a:ext cx="9272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Екатерина Гордеева – российская фигуристка</a:t>
            </a:r>
            <a:endParaRPr lang="ru-RU" sz="3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89" y="1425168"/>
            <a:ext cx="3240938" cy="36156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666"/>
          <a:stretch/>
        </p:blipFill>
        <p:spPr>
          <a:xfrm>
            <a:off x="8127311" y="1423623"/>
            <a:ext cx="2980627" cy="38623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000"/>
          <a:stretch/>
        </p:blipFill>
        <p:spPr>
          <a:xfrm>
            <a:off x="4239434" y="1423623"/>
            <a:ext cx="3645269" cy="507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0751" y="474329"/>
            <a:ext cx="10495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Екатерина Батурина – российская спортсменка, саночница</a:t>
            </a:r>
            <a:endParaRPr lang="ru-RU" sz="3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534" y="1674658"/>
            <a:ext cx="3846911" cy="47798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4747" y="1674658"/>
            <a:ext cx="3825922" cy="25442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8959" y="3725838"/>
            <a:ext cx="3796921" cy="25312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199" r="17273" b="43921"/>
          <a:stretch/>
        </p:blipFill>
        <p:spPr>
          <a:xfrm>
            <a:off x="4735772" y="4369181"/>
            <a:ext cx="2679408" cy="164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037" y="872837"/>
            <a:ext cx="10515600" cy="436418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+mn-lt"/>
              </a:rPr>
              <a:t>История происхождения моей </a:t>
            </a:r>
            <a:r>
              <a:rPr lang="ru-RU" sz="6000" b="1" dirty="0" smtClean="0">
                <a:latin typeface="+mn-lt"/>
              </a:rPr>
              <a:t>фамилии</a:t>
            </a:r>
            <a:br>
              <a:rPr lang="ru-RU" sz="6000" b="1" dirty="0" smtClean="0">
                <a:latin typeface="+mn-lt"/>
              </a:rPr>
            </a:br>
            <a:r>
              <a:rPr lang="ru-RU" sz="6000" b="1" dirty="0" smtClean="0">
                <a:latin typeface="+mn-lt"/>
              </a:rPr>
              <a:t/>
            </a:r>
            <a:br>
              <a:rPr lang="ru-RU" sz="6000" b="1" dirty="0" smtClean="0">
                <a:latin typeface="+mn-lt"/>
              </a:rPr>
            </a:b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КУНЕВА</a:t>
            </a:r>
            <a:endParaRPr lang="ru-RU" sz="6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4979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211</Words>
  <Application>Microsoft Office PowerPoint</Application>
  <PresentationFormat>Произвольный</PresentationFormat>
  <Paragraphs>17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История происхождения моей фамилии  КУНЕВА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СОШ7</cp:lastModifiedBy>
  <cp:revision>41</cp:revision>
  <dcterms:created xsi:type="dcterms:W3CDTF">2018-11-18T16:39:45Z</dcterms:created>
  <dcterms:modified xsi:type="dcterms:W3CDTF">2020-01-15T05:46:34Z</dcterms:modified>
</cp:coreProperties>
</file>